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42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2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69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61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15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85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05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1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39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109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0528" y="980728"/>
            <a:ext cx="9144000" cy="1728192"/>
          </a:xfrm>
        </p:spPr>
        <p:txBody>
          <a:bodyPr>
            <a:noAutofit/>
          </a:bodyPr>
          <a:lstStyle/>
          <a:p>
            <a:r>
              <a:rPr lang="es-ES" sz="7200" dirty="0" smtClean="0"/>
              <a:t>BONIC PEIX COLORIT</a:t>
            </a:r>
            <a:endParaRPr lang="es-ES" sz="7200" dirty="0"/>
          </a:p>
        </p:txBody>
      </p:sp>
      <p:pic>
        <p:nvPicPr>
          <p:cNvPr id="4" name="3 Imagen" descr="D:\DCIM\101D5100\DSC_089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53" b="80398" l="29863" r="91808">
                        <a14:foregroundMark x1="82822" y1="46932" x2="82822" y2="46932"/>
                        <a14:foregroundMark x1="85729" y1="40637" x2="85729" y2="40637"/>
                        <a14:foregroundMark x1="84197" y1="35060" x2="84197" y2="35060"/>
                        <a14:foregroundMark x1="87526" y1="32749" x2="87526" y2="32749"/>
                        <a14:foregroundMark x1="86628" y1="28048" x2="86628" y2="28048"/>
                        <a14:foregroundMark x1="89376" y1="23825" x2="89376" y2="23825"/>
                        <a14:backgroundMark x1="42336" y1="67490" x2="42336" y2="67490"/>
                        <a14:backgroundMark x1="69503" y1="73068" x2="69503" y2="73068"/>
                        <a14:backgroundMark x1="44027" y1="62072" x2="44027" y2="6207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7211" r="6232" b="12464"/>
          <a:stretch/>
        </p:blipFill>
        <p:spPr bwMode="auto">
          <a:xfrm>
            <a:off x="-252536" y="2420888"/>
            <a:ext cx="7488832" cy="4703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26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89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7211" r="6232" b="12464"/>
          <a:stretch/>
        </p:blipFill>
        <p:spPr bwMode="auto">
          <a:xfrm>
            <a:off x="323528" y="404664"/>
            <a:ext cx="8424936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30671" y="5758789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148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89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7" t="10104" r="7284" b="19468"/>
          <a:stretch/>
        </p:blipFill>
        <p:spPr bwMode="auto">
          <a:xfrm>
            <a:off x="395536" y="273586"/>
            <a:ext cx="8424936" cy="6179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0872" y="5711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889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72" t="16344" r="7283" b="8770"/>
          <a:stretch/>
        </p:blipFill>
        <p:spPr bwMode="auto">
          <a:xfrm>
            <a:off x="467544" y="476672"/>
            <a:ext cx="8208912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580526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641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89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20505" r="8071" b="6689"/>
          <a:stretch/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84373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4362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89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13670" r="11024" b="15901"/>
          <a:stretch/>
        </p:blipFill>
        <p:spPr bwMode="auto">
          <a:xfrm>
            <a:off x="467544" y="332656"/>
            <a:ext cx="8136904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4848" y="56866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295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9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0" t="9212" r="13190" b="26600"/>
          <a:stretch/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6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853" y="577172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242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</TotalTime>
  <Words>3</Words>
  <Application>Microsoft Office PowerPoint</Application>
  <PresentationFormat>Presentación en pantalla (4:3)</PresentationFormat>
  <Paragraphs>1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BONIC PEIX COLORIT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BONIC PEIX COLORIT</dc:title>
  <dc:creator>Susana</dc:creator>
  <cp:lastModifiedBy>Susana</cp:lastModifiedBy>
  <cp:revision>7</cp:revision>
  <dcterms:created xsi:type="dcterms:W3CDTF">2015-08-31T15:53:26Z</dcterms:created>
  <dcterms:modified xsi:type="dcterms:W3CDTF">2015-10-02T15:47:50Z</dcterms:modified>
</cp:coreProperties>
</file>